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3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2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4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3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0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0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2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DAB04-6516-6640-AB60-DB6E12BA7ADE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B767-7447-2E4A-8B93-8E0281DF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2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670" y="304810"/>
            <a:ext cx="9376485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 a  character  from  </a:t>
            </a:r>
            <a:r>
              <a:rPr lang="en-US" i="1" dirty="0" smtClean="0"/>
              <a:t>The  Shakespeare  Stealer</a:t>
            </a:r>
            <a:r>
              <a:rPr lang="en-US" dirty="0" smtClean="0"/>
              <a:t>  that  we  have  read  about.  You  </a:t>
            </a:r>
          </a:p>
          <a:p>
            <a:r>
              <a:rPr lang="en-US" dirty="0" smtClean="0"/>
              <a:t>May  select  any  character  as  long  as  they  have  been  mentioned  in  class.</a:t>
            </a:r>
          </a:p>
          <a:p>
            <a:endParaRPr lang="en-US" dirty="0" smtClean="0"/>
          </a:p>
          <a:p>
            <a:r>
              <a:rPr lang="en-US" dirty="0" smtClean="0"/>
              <a:t>Introductory  paragraph:  The  character  </a:t>
            </a:r>
            <a:r>
              <a:rPr lang="en-US" smtClean="0"/>
              <a:t>I  </a:t>
            </a:r>
            <a:r>
              <a:rPr lang="en-US" smtClean="0"/>
              <a:t>chose  </a:t>
            </a:r>
            <a:r>
              <a:rPr lang="en-US" dirty="0" smtClean="0"/>
              <a:t>to  write  about  from</a:t>
            </a:r>
          </a:p>
          <a:p>
            <a:r>
              <a:rPr lang="en-US" dirty="0" smtClean="0"/>
              <a:t>  </a:t>
            </a:r>
            <a:r>
              <a:rPr lang="en-US" i="1" dirty="0" smtClean="0"/>
              <a:t>The  Shakespeare  Stealer</a:t>
            </a:r>
            <a:r>
              <a:rPr lang="en-US" dirty="0" smtClean="0"/>
              <a:t>,  is  ________________________.  I  choose  him/her  because…</a:t>
            </a:r>
          </a:p>
          <a:p>
            <a:r>
              <a:rPr lang="en-US" dirty="0"/>
              <a:t>	</a:t>
            </a:r>
            <a:r>
              <a:rPr lang="en-US" dirty="0" smtClean="0"/>
              <a:t>	1. Character  trait</a:t>
            </a:r>
          </a:p>
          <a:p>
            <a:r>
              <a:rPr lang="en-US" dirty="0"/>
              <a:t>	</a:t>
            </a:r>
            <a:r>
              <a:rPr lang="en-US" dirty="0" smtClean="0"/>
              <a:t>	2.  Role  in  the  book.</a:t>
            </a:r>
          </a:p>
          <a:p>
            <a:r>
              <a:rPr lang="en-US" dirty="0"/>
              <a:t>	</a:t>
            </a:r>
            <a:r>
              <a:rPr lang="en-US" dirty="0" smtClean="0"/>
              <a:t>	3.  What  makes  this  character  different  from  the  other  characters.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 your  first  supporting paragraph  describe  your  character.  Give three  details about him/her</a:t>
            </a:r>
          </a:p>
          <a:p>
            <a:r>
              <a:rPr lang="en-US" dirty="0"/>
              <a:t>a</a:t>
            </a:r>
            <a:r>
              <a:rPr lang="en-US" dirty="0" smtClean="0"/>
              <a:t>nd  three  examples  that  support  your  details.  If  they  are  smart  give  an  example</a:t>
            </a:r>
          </a:p>
          <a:p>
            <a:r>
              <a:rPr lang="en-US" dirty="0"/>
              <a:t>f</a:t>
            </a:r>
            <a:r>
              <a:rPr lang="en-US" dirty="0" smtClean="0"/>
              <a:t>rom  the  book  about  how  you  know  they  are  smart.</a:t>
            </a:r>
          </a:p>
          <a:p>
            <a:endParaRPr lang="en-US" dirty="0"/>
          </a:p>
          <a:p>
            <a:r>
              <a:rPr lang="en-US" dirty="0" smtClean="0"/>
              <a:t>In  your  second  supporting  paragraph  describe  the  role  your  character  plays.  Are  they  the</a:t>
            </a:r>
          </a:p>
          <a:p>
            <a:r>
              <a:rPr lang="en-US" dirty="0" smtClean="0"/>
              <a:t>Protagonist?  The  villain?  Give  three  details  how  you  know  this  about  your  </a:t>
            </a:r>
          </a:p>
          <a:p>
            <a:r>
              <a:rPr lang="en-US" dirty="0"/>
              <a:t>c</a:t>
            </a:r>
            <a:r>
              <a:rPr lang="en-US" dirty="0" smtClean="0"/>
              <a:t>haracter  and  three  examples  that  support  your  details.</a:t>
            </a:r>
          </a:p>
          <a:p>
            <a:endParaRPr lang="en-US" dirty="0"/>
          </a:p>
          <a:p>
            <a:r>
              <a:rPr lang="en-US" dirty="0" smtClean="0"/>
              <a:t>In  your  third  supporting  paragraph  explain  why  you  choose  to  write  about  this  character.</a:t>
            </a:r>
          </a:p>
          <a:p>
            <a:r>
              <a:rPr lang="en-US" dirty="0" smtClean="0"/>
              <a:t>Provide  details  and  examples  for  your  choice.  What  do  you  like/dislike  about  your</a:t>
            </a:r>
          </a:p>
          <a:p>
            <a:r>
              <a:rPr lang="en-US" dirty="0" smtClean="0"/>
              <a:t>character  that  made  you  choose  him/her?</a:t>
            </a:r>
          </a:p>
          <a:p>
            <a:endParaRPr lang="en-US" dirty="0"/>
          </a:p>
          <a:p>
            <a:r>
              <a:rPr lang="en-US" dirty="0" smtClean="0"/>
              <a:t>Concluding  Paragraph:  I  selected________________  because....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3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9548</TotalTime>
  <Words>54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School  District  of 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Kurtzman</dc:creator>
  <cp:lastModifiedBy>Suzanne Kurtzman</cp:lastModifiedBy>
  <cp:revision>4</cp:revision>
  <dcterms:created xsi:type="dcterms:W3CDTF">2013-12-08T23:11:22Z</dcterms:created>
  <dcterms:modified xsi:type="dcterms:W3CDTF">2013-12-16T16:06:38Z</dcterms:modified>
</cp:coreProperties>
</file>